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40" d="100"/>
          <a:sy n="40" d="100"/>
        </p:scale>
        <p:origin x="8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0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9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6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2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5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2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1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0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5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FC3A-C138-4B5E-AD03-A54445CC620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7F6E-DBE4-41BA-89D3-7ADDE029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7" y="0"/>
            <a:ext cx="10285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7684" y="692810"/>
            <a:ext cx="6096000" cy="204600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сентября 2018 года в СОШ №40 официально открылись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школьные Олимпийские игры. 5 «Г» представил удивительную народность – грузин. Ребята подготовили не только танец, но и костюмы, флаги, а также другие национальные атрибуты.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04146"/>
            <a:ext cx="4836695" cy="3224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63" y="3104146"/>
            <a:ext cx="4774532" cy="31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7684" y="476242"/>
            <a:ext cx="6096000" cy="24367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открытия олимпийских игр и официального парада, ребята приняли участие в спортивных соревнованиях. 5 «Г» прошёл 5 станций, среди которых были различные соревнования на проявление выносливости.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2" y="2912999"/>
            <a:ext cx="5269832" cy="3513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15" y="2912999"/>
            <a:ext cx="5233737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2063" y="572495"/>
            <a:ext cx="6096000" cy="204600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сентября 5 «Г» показал национальный танец, а родители активно поддерживали детей с плакатами и флагами, а также с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кричалкой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«Мы грузины высший класс, обойти попробуй нас!». Благодаря сплочённости класса, 5 «Г» занял почётное третье место среди пятых классов.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89" y="2618504"/>
            <a:ext cx="3934326" cy="2622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1" y="2618504"/>
            <a:ext cx="4042611" cy="269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5" y="4142504"/>
            <a:ext cx="3513222" cy="23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0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2018-09-11T08:19:27Z</dcterms:created>
  <dcterms:modified xsi:type="dcterms:W3CDTF">2018-09-11T08:19:43Z</dcterms:modified>
</cp:coreProperties>
</file>