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460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2" y="4409808"/>
            <a:ext cx="5337885" cy="196003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082" y="6369840"/>
            <a:ext cx="5337885" cy="11485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082" y="2409815"/>
            <a:ext cx="5342310" cy="54019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94671" y="900964"/>
            <a:ext cx="1104722" cy="69137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082" y="900965"/>
            <a:ext cx="4100668" cy="69137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4411441"/>
            <a:ext cx="5337884" cy="19584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2" y="6369841"/>
            <a:ext cx="5337884" cy="11472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900966"/>
            <a:ext cx="5342310" cy="12326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082" y="2412999"/>
            <a:ext cx="2603458" cy="5401735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461" y="2412999"/>
            <a:ext cx="2601932" cy="540173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169" y="2417236"/>
            <a:ext cx="2349371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082" y="3185586"/>
            <a:ext cx="2603458" cy="462914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8059" y="2417236"/>
            <a:ext cx="2362857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461" y="3185586"/>
            <a:ext cx="2603456" cy="462914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1" y="594783"/>
            <a:ext cx="1995488" cy="158114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491" y="594783"/>
            <a:ext cx="3209902" cy="721995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081" y="2175933"/>
            <a:ext cx="1995488" cy="56387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1849411"/>
            <a:ext cx="2611040" cy="14843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082" y="3333749"/>
            <a:ext cx="2611040" cy="3373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4109436" y="1915815"/>
            <a:ext cx="814990" cy="14488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37906" y="1882389"/>
            <a:ext cx="622774" cy="110715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42138" y="2525939"/>
            <a:ext cx="451773" cy="80315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68109" y="2415084"/>
            <a:ext cx="367191" cy="65278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539072" y="2777902"/>
            <a:ext cx="192451" cy="34213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99069" y="1324101"/>
            <a:ext cx="192451" cy="34213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94697" y="2525939"/>
            <a:ext cx="148079" cy="2632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11601" y="1414125"/>
            <a:ext cx="148079" cy="2632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657600" y="2133600"/>
            <a:ext cx="2571750" cy="4572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7082" y="900966"/>
            <a:ext cx="5343835" cy="1232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2" y="2409815"/>
            <a:ext cx="5343834" cy="540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8008" y="793574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6738ECD-77BC-41DB-8445-0A15513F6ED4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5709" y="7935748"/>
            <a:ext cx="3942299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494" y="7935748"/>
            <a:ext cx="456215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51D1272-C867-4A73-BC1B-E911EA1BCE11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25196" y="1"/>
            <a:ext cx="6883196" cy="9143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082" y="2771800"/>
            <a:ext cx="5337885" cy="25899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Дневник олимпиады</a:t>
            </a:r>
            <a:br>
              <a:rPr lang="ru-RU" dirty="0" smtClean="0"/>
            </a:br>
            <a:r>
              <a:rPr lang="ru-RU" dirty="0" smtClean="0"/>
              <a:t>3 «Г» класса</a:t>
            </a:r>
            <a:br>
              <a:rPr lang="ru-RU" dirty="0" smtClean="0"/>
            </a:br>
            <a:r>
              <a:rPr lang="ru-RU" dirty="0" smtClean="0"/>
              <a:t>МАОУ СОШ №40</a:t>
            </a:r>
            <a:br>
              <a:rPr lang="ru-RU" dirty="0" smtClean="0"/>
            </a:br>
            <a:r>
              <a:rPr lang="ru-RU" dirty="0" smtClean="0"/>
              <a:t>г. Тюмени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7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5496"/>
            <a:ext cx="6408712" cy="4176464"/>
          </a:xfrm>
        </p:spPr>
        <p:txBody>
          <a:bodyPr/>
          <a:lstStyle/>
          <a:p>
            <a:pPr algn="ctr"/>
            <a:r>
              <a:rPr lang="ru-RU" sz="1800" b="1" dirty="0"/>
              <a:t>Подготовительный этап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(</a:t>
            </a:r>
            <a:r>
              <a:rPr lang="ru-RU" sz="1800" b="1" dirty="0"/>
              <a:t>с 3 по 6 сентября 2018 года)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>	</a:t>
            </a:r>
            <a:r>
              <a:rPr lang="ru-RU" sz="1600" dirty="0"/>
              <a:t>В первый учебный день 3 сентября мы узнали, что уже в пятницу 7 сентября стартуют </a:t>
            </a:r>
            <a:r>
              <a:rPr lang="en-US" sz="1600" dirty="0"/>
              <a:t>XIX </a:t>
            </a:r>
            <a:r>
              <a:rPr lang="ru-RU" sz="1600" dirty="0"/>
              <a:t>Школьные Олимпийские Игры, и наш класс представляет одну из малочисленных народностей Тюменской области – поляков. </a:t>
            </a:r>
            <a:br>
              <a:rPr lang="ru-RU" sz="1600" dirty="0"/>
            </a:br>
            <a:r>
              <a:rPr lang="ru-RU" sz="1600" dirty="0"/>
              <a:t>	Прежде чем приступить к </a:t>
            </a:r>
            <a:r>
              <a:rPr lang="ru-RU" sz="1600" dirty="0" smtClean="0"/>
              <a:t>соревнованиям, </a:t>
            </a:r>
            <a:r>
              <a:rPr lang="ru-RU" sz="1600" dirty="0"/>
              <a:t>мы с интересом </a:t>
            </a:r>
            <a:r>
              <a:rPr lang="ru-RU" sz="1600" dirty="0" smtClean="0"/>
              <a:t>стали искать информацию : чем </a:t>
            </a:r>
            <a:r>
              <a:rPr lang="ru-RU" sz="1600" dirty="0"/>
              <a:t>же знамениты поляки, кто их известные спортсмены, какие у них символы, атрибуты. Эти сведения нам пригодились для нашего представления на параде и выпуска информационного листка.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3851920"/>
            <a:ext cx="3843808" cy="51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4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539552"/>
            <a:ext cx="4063929" cy="4896544"/>
          </a:xfrm>
        </p:spPr>
        <p:txBody>
          <a:bodyPr/>
          <a:lstStyle/>
          <a:p>
            <a:pPr algn="ctr"/>
            <a:r>
              <a:rPr lang="ru-RU" sz="1800" b="1" dirty="0" smtClean="0"/>
              <a:t>День первый – 7 сентября 2018 года</a:t>
            </a:r>
            <a:br>
              <a:rPr lang="ru-RU" sz="1800" b="1" dirty="0" smtClean="0"/>
            </a:br>
            <a:r>
              <a:rPr lang="ru-RU" sz="1800" b="1" dirty="0"/>
              <a:t>Открытие ежегодных </a:t>
            </a:r>
            <a:r>
              <a:rPr lang="en-US" sz="1800" b="1" dirty="0" smtClean="0"/>
              <a:t>XIX</a:t>
            </a:r>
            <a:r>
              <a:rPr lang="ru-RU" sz="1800" b="1" dirty="0" smtClean="0"/>
              <a:t> Школьных </a:t>
            </a:r>
            <a:r>
              <a:rPr lang="ru-RU" sz="1800" b="1" dirty="0"/>
              <a:t>Олимпийских Игр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b="1" dirty="0"/>
              <a:t>Утро – </a:t>
            </a:r>
            <a:r>
              <a:rPr lang="ru-RU" sz="1600" dirty="0"/>
              <a:t>Домашняя подготовка участников: ранний подъем, зарядка, закаливающие процедуры, питательный завтрак </a:t>
            </a:r>
            <a:r>
              <a:rPr lang="ru-RU" sz="1600" dirty="0" smtClean="0"/>
              <a:t>чемпионов</a:t>
            </a:r>
            <a:r>
              <a:rPr lang="ru-RU" sz="1600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10 часов – </a:t>
            </a:r>
            <a:r>
              <a:rPr lang="ru-RU" sz="1600" dirty="0"/>
              <a:t>Встреча класса с капитаном команды – классным руководителем </a:t>
            </a:r>
            <a:r>
              <a:rPr lang="ru-RU" sz="1600" dirty="0" err="1"/>
              <a:t>Грицай</a:t>
            </a:r>
            <a:r>
              <a:rPr lang="ru-RU" sz="1600" dirty="0"/>
              <a:t> Натальей Владимировной. </a:t>
            </a:r>
            <a:r>
              <a:rPr lang="ru-RU" sz="1600" dirty="0" smtClean="0"/>
              <a:t>Перекличка, </a:t>
            </a:r>
            <a:r>
              <a:rPr lang="ru-RU" sz="1600" dirty="0"/>
              <a:t>последние приготовления.</a:t>
            </a:r>
            <a:br>
              <a:rPr lang="ru-RU" sz="1600" dirty="0"/>
            </a:br>
            <a:r>
              <a:rPr lang="ru-RU" sz="1600" b="1" dirty="0"/>
              <a:t>11 часов </a:t>
            </a:r>
            <a:r>
              <a:rPr lang="ru-RU" sz="1600" dirty="0"/>
              <a:t>– Построение команды </a:t>
            </a:r>
            <a:r>
              <a:rPr lang="ru-RU" sz="1600" dirty="0" smtClean="0"/>
              <a:t>«Поляки» </a:t>
            </a:r>
            <a:r>
              <a:rPr lang="ru-RU" sz="1600" dirty="0"/>
              <a:t>для участия в церемонии открытия </a:t>
            </a:r>
            <a:r>
              <a:rPr lang="ru-RU" sz="1600" dirty="0" smtClean="0"/>
              <a:t>ШОИ-2018. </a:t>
            </a:r>
            <a:r>
              <a:rPr lang="ru-RU" sz="1600" dirty="0"/>
              <a:t>Непосредственно сама церемония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dirty="0"/>
              <a:t>	</a:t>
            </a: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2" y="5436096"/>
            <a:ext cx="5936544" cy="333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1619672"/>
            <a:ext cx="2605431" cy="347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95536"/>
            <a:ext cx="6264696" cy="2304256"/>
          </a:xfrm>
        </p:spPr>
        <p:txBody>
          <a:bodyPr/>
          <a:lstStyle/>
          <a:p>
            <a:pPr algn="ctr"/>
            <a:r>
              <a:rPr lang="ru-RU" sz="1800" b="1" dirty="0" smtClean="0"/>
              <a:t>День первый – 7 сентября 2018 года</a:t>
            </a:r>
            <a:br>
              <a:rPr lang="ru-RU" sz="1800" b="1" dirty="0" smtClean="0"/>
            </a:br>
            <a:r>
              <a:rPr lang="ru-RU" sz="1800" b="1" dirty="0"/>
              <a:t>Открытие ежегодных </a:t>
            </a:r>
            <a:r>
              <a:rPr lang="en-US" sz="1800" b="1" dirty="0" smtClean="0"/>
              <a:t>XIX</a:t>
            </a:r>
            <a:r>
              <a:rPr lang="ru-RU" sz="1800" b="1" dirty="0" smtClean="0"/>
              <a:t> Школьных </a:t>
            </a:r>
            <a:r>
              <a:rPr lang="ru-RU" sz="1800" b="1" dirty="0"/>
              <a:t>Олимпийских Игр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b="1" dirty="0" smtClean="0"/>
              <a:t>после Парада </a:t>
            </a:r>
            <a:r>
              <a:rPr lang="ru-RU" sz="1600" dirty="0"/>
              <a:t>– </a:t>
            </a:r>
            <a:r>
              <a:rPr lang="ru-RU" sz="1600" dirty="0" smtClean="0"/>
              <a:t>соревнования, которые сопровождались</a:t>
            </a:r>
            <a:r>
              <a:rPr lang="ru-RU" sz="1600" dirty="0"/>
              <a:t> </a:t>
            </a:r>
            <a:r>
              <a:rPr lang="ru-RU" sz="1600" dirty="0" smtClean="0"/>
              <a:t>активной поддержкой </a:t>
            </a:r>
            <a:r>
              <a:rPr lang="ru-RU" sz="1600" dirty="0"/>
              <a:t>болельщиков класса.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	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7774" y="2987824"/>
            <a:ext cx="3111586" cy="129551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Набивание ракеткой шарика (теннис) – рекордсмен Устинов Вячеслав 115 раз!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9" y="2226682"/>
            <a:ext cx="2945474" cy="392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60648" y="6804878"/>
            <a:ext cx="3111586" cy="129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Выжимание мяча двумя руками – рекордсмен Емельяненко Михаил 65 раз!</a:t>
            </a:r>
            <a:endParaRPr lang="ru-RU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4849547"/>
            <a:ext cx="2971553" cy="396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23528"/>
            <a:ext cx="6264696" cy="1800200"/>
          </a:xfrm>
        </p:spPr>
        <p:txBody>
          <a:bodyPr/>
          <a:lstStyle/>
          <a:p>
            <a:pPr algn="ctr"/>
            <a:r>
              <a:rPr lang="ru-RU" sz="1800" b="1" dirty="0" smtClean="0"/>
              <a:t>День первый – 7 сентября 2018 года</a:t>
            </a:r>
            <a:br>
              <a:rPr lang="ru-RU" sz="1800" b="1" dirty="0" smtClean="0"/>
            </a:br>
            <a:r>
              <a:rPr lang="ru-RU" sz="1800" b="1" dirty="0"/>
              <a:t>Открытие ежегодных </a:t>
            </a:r>
            <a:r>
              <a:rPr lang="en-US" sz="1800" b="1" dirty="0" smtClean="0"/>
              <a:t>XIX</a:t>
            </a:r>
            <a:r>
              <a:rPr lang="ru-RU" sz="1800" b="1" dirty="0" smtClean="0"/>
              <a:t> Школьных </a:t>
            </a:r>
            <a:r>
              <a:rPr lang="ru-RU" sz="1800" b="1" dirty="0"/>
              <a:t>Олимпийских Игр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	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9040" y="2483768"/>
            <a:ext cx="2880320" cy="129551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Приседание на одной ноге – рекордсмен Румянцева Алиса 50 раз!!!</a:t>
            </a:r>
            <a:endParaRPr lang="ru-RU" sz="16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60648" y="6804878"/>
            <a:ext cx="3111586" cy="129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Попади в цель - соревнование командное, но особенно отличился Попов Аркадий, поймав 19 мячей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3" y="1619672"/>
            <a:ext cx="324036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3923928"/>
            <a:ext cx="275263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0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23528"/>
            <a:ext cx="6264696" cy="1800200"/>
          </a:xfrm>
        </p:spPr>
        <p:txBody>
          <a:bodyPr/>
          <a:lstStyle/>
          <a:p>
            <a:pPr algn="ctr"/>
            <a:r>
              <a:rPr lang="ru-RU" sz="1800" b="1" dirty="0" smtClean="0"/>
              <a:t>День первый – 7 сентября 2018 года</a:t>
            </a:r>
            <a:br>
              <a:rPr lang="ru-RU" sz="1800" b="1" dirty="0" smtClean="0"/>
            </a:br>
            <a:r>
              <a:rPr lang="ru-RU" sz="1800" b="1" dirty="0"/>
              <a:t>Открытие ежегодных </a:t>
            </a:r>
            <a:r>
              <a:rPr lang="en-US" sz="1800" b="1" dirty="0" smtClean="0"/>
              <a:t>XIX</a:t>
            </a:r>
            <a:r>
              <a:rPr lang="ru-RU" sz="1800" b="1" dirty="0" smtClean="0"/>
              <a:t> Школьных </a:t>
            </a:r>
            <a:r>
              <a:rPr lang="ru-RU" sz="1800" b="1" dirty="0"/>
              <a:t>Олимпийских Игр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	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4984" y="1403648"/>
            <a:ext cx="3024336" cy="129551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Командные соревнования: прыжки в длину, штрафной удар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" y="1331640"/>
            <a:ext cx="2365264" cy="315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/>
          <a:stretch/>
        </p:blipFill>
        <p:spPr bwMode="auto">
          <a:xfrm>
            <a:off x="2225504" y="4788024"/>
            <a:ext cx="4410719" cy="410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88640" y="5868774"/>
            <a:ext cx="1800200" cy="237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Подведение итогов первого дня ШОИ - 2018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77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23528"/>
            <a:ext cx="6264696" cy="1800200"/>
          </a:xfrm>
        </p:spPr>
        <p:txBody>
          <a:bodyPr/>
          <a:lstStyle/>
          <a:p>
            <a:pPr algn="ctr"/>
            <a:r>
              <a:rPr lang="ru-RU" sz="1800" b="1" dirty="0" smtClean="0"/>
              <a:t>День первый – 7 сентября 2018 года</a:t>
            </a:r>
            <a:br>
              <a:rPr lang="ru-RU" sz="1800" b="1" dirty="0" smtClean="0"/>
            </a:br>
            <a:r>
              <a:rPr lang="ru-RU" sz="1800" b="1" dirty="0"/>
              <a:t>Открытие ежегодных </a:t>
            </a:r>
            <a:r>
              <a:rPr lang="en-US" sz="1800" b="1" dirty="0" smtClean="0"/>
              <a:t>XIX</a:t>
            </a:r>
            <a:r>
              <a:rPr lang="ru-RU" sz="1800" b="1" dirty="0" smtClean="0"/>
              <a:t> Школьных </a:t>
            </a:r>
            <a:r>
              <a:rPr lang="ru-RU" sz="1800" b="1" dirty="0"/>
              <a:t>Олимпийских Игр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	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1" y="1547664"/>
            <a:ext cx="61446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80661" y="6444208"/>
            <a:ext cx="6144683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Фото на память</a:t>
            </a:r>
            <a:r>
              <a:rPr lang="ru-RU" sz="1600" dirty="0" smtClean="0"/>
              <a:t>. Обмен впечатлениями между учениками, болельщиками, классным наставником. 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i="1" dirty="0" smtClean="0"/>
              <a:t> «Ребята – большие молодцы! Старательные, дисциплинированные, болеют друг за друга! Чувствуется командный дух! Удачи им и новых побед!» </a:t>
            </a:r>
            <a:r>
              <a:rPr lang="ru-RU" sz="1600" dirty="0"/>
              <a:t> Э</a:t>
            </a:r>
            <a:r>
              <a:rPr lang="ru-RU" sz="1600" dirty="0" smtClean="0"/>
              <a:t>то -  слова поддержки наших родителей.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765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5496"/>
            <a:ext cx="6264696" cy="1800200"/>
          </a:xfrm>
        </p:spPr>
        <p:txBody>
          <a:bodyPr/>
          <a:lstStyle/>
          <a:p>
            <a:pPr algn="ctr"/>
            <a:r>
              <a:rPr lang="ru-RU" sz="1800" b="1" dirty="0" smtClean="0"/>
              <a:t>Второй соревновательный день – </a:t>
            </a:r>
            <a:br>
              <a:rPr lang="ru-RU" sz="1800" b="1" dirty="0" smtClean="0"/>
            </a:br>
            <a:r>
              <a:rPr lang="ru-RU" sz="1800" b="1" dirty="0" smtClean="0"/>
              <a:t>9 сентября 2018 года</a:t>
            </a:r>
            <a:br>
              <a:rPr lang="ru-RU" sz="1800" b="1" dirty="0" smtClean="0"/>
            </a:br>
            <a:r>
              <a:rPr lang="ru-RU" sz="1800" b="1" dirty="0" smtClean="0"/>
              <a:t>Танцевальный марафон</a:t>
            </a: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	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07591" y="6084168"/>
            <a:ext cx="6217753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Для танцевального марафона  класс выбрал  народный польский танец – краковяк. Сложность танца в том, что он быстрый, темпераментный, исполняется в парах. </a:t>
            </a:r>
          </a:p>
          <a:p>
            <a:pPr algn="ctr"/>
            <a:r>
              <a:rPr lang="ru-RU" sz="1600" dirty="0" smtClean="0"/>
              <a:t>Постановка танца, репетиции, создание единого образа танцоров  - результат совместного кропотливого труда классного руководителя и родителей класса. </a:t>
            </a:r>
          </a:p>
          <a:p>
            <a:pPr algn="ctr"/>
            <a:r>
              <a:rPr lang="ru-RU" sz="1600" dirty="0" smtClean="0"/>
              <a:t>Необычным было и представление класса – на польском языке с переводом.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i="1" dirty="0" smtClean="0"/>
              <a:t>«Наталья Владимировна и родители нас так поддерживали, переживали за нас, поэтому мы постарались выступить как можно лучше!» – сказали ребята.</a:t>
            </a:r>
          </a:p>
          <a:p>
            <a:pPr algn="ctr"/>
            <a:r>
              <a:rPr lang="ru-RU" sz="1600" i="1" dirty="0" smtClean="0"/>
              <a:t>И, действительно, класс станцевал на «отлично»!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2" y="1259632"/>
            <a:ext cx="6289760" cy="47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5496"/>
            <a:ext cx="6264696" cy="1800200"/>
          </a:xfrm>
        </p:spPr>
        <p:txBody>
          <a:bodyPr/>
          <a:lstStyle/>
          <a:p>
            <a:pPr algn="ctr"/>
            <a:r>
              <a:rPr lang="ru-RU" sz="1800" b="1" dirty="0" smtClean="0"/>
              <a:t>Второй соревновательный день – </a:t>
            </a:r>
            <a:br>
              <a:rPr lang="ru-RU" sz="1800" b="1" dirty="0" smtClean="0"/>
            </a:br>
            <a:r>
              <a:rPr lang="ru-RU" sz="1800" b="1" dirty="0" smtClean="0"/>
              <a:t>9 сентября 2018 года</a:t>
            </a:r>
            <a:br>
              <a:rPr lang="ru-RU" sz="1800" b="1" dirty="0" smtClean="0"/>
            </a:br>
            <a:r>
              <a:rPr lang="ru-RU" sz="1800" b="1" dirty="0" smtClean="0"/>
              <a:t>Танцевальный марафон</a:t>
            </a: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	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00239" y="3851920"/>
            <a:ext cx="342126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i="1" dirty="0" smtClean="0"/>
              <a:t>Диплом и настольная игра – награда от школьного жюри.</a:t>
            </a:r>
          </a:p>
          <a:p>
            <a:pPr marL="0" indent="0" algn="ctr">
              <a:buNone/>
            </a:pPr>
            <a:r>
              <a:rPr lang="ru-RU" sz="1400" i="1" dirty="0" smtClean="0"/>
              <a:t>Для наших болельщиков  мы – лучшие!</a:t>
            </a:r>
          </a:p>
          <a:p>
            <a:pPr algn="ctr"/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/>
          <a:stretch/>
        </p:blipFill>
        <p:spPr bwMode="auto">
          <a:xfrm>
            <a:off x="3200240" y="1187625"/>
            <a:ext cx="34212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8" y="1187624"/>
            <a:ext cx="2565495" cy="322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13048" y="4788024"/>
            <a:ext cx="626469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/>
              <a:t>Завершился день участием представителей класса в семейном фестивале ВФСК «ГТО»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	</a:t>
            </a:r>
            <a:endParaRPr lang="ru-RU" sz="1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9" y="5437794"/>
            <a:ext cx="2599421" cy="346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6140" y="6074876"/>
            <a:ext cx="282481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D</a:t>
            </a:r>
            <a:r>
              <a:rPr lang="en-US" b="1" dirty="0" err="1" smtClean="0">
                <a:effectLst/>
              </a:rPr>
              <a:t>ziękuję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im</a:t>
            </a:r>
            <a:r>
              <a:rPr lang="en-US" b="1" dirty="0" smtClean="0">
                <a:effectLst/>
              </a:rPr>
              <a:t>!</a:t>
            </a:r>
          </a:p>
          <a:p>
            <a:pPr algn="ctr"/>
            <a:r>
              <a:rPr lang="en-US" b="1" dirty="0" smtClean="0">
                <a:effectLst/>
              </a:rPr>
              <a:t> </a:t>
            </a:r>
          </a:p>
          <a:p>
            <a:pPr algn="ctr"/>
            <a:r>
              <a:rPr lang="en-US" b="1" dirty="0" err="1" smtClean="0"/>
              <a:t>B</a:t>
            </a:r>
            <a:r>
              <a:rPr lang="en-US" b="1" dirty="0" err="1" smtClean="0">
                <a:effectLst/>
              </a:rPr>
              <a:t>rawo</a:t>
            </a:r>
            <a:r>
              <a:rPr lang="en-US" b="1" dirty="0" smtClean="0">
                <a:effectLst/>
              </a:rPr>
              <a:t>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D</a:t>
            </a:r>
            <a:r>
              <a:rPr lang="en-US" b="1" dirty="0" smtClean="0">
                <a:effectLst/>
              </a:rPr>
              <a:t>o </a:t>
            </a:r>
            <a:r>
              <a:rPr lang="en-US" b="1" dirty="0" err="1" smtClean="0">
                <a:effectLst/>
              </a:rPr>
              <a:t>nowych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spotkań</a:t>
            </a:r>
            <a:r>
              <a:rPr lang="en-US" b="1" dirty="0" smtClean="0">
                <a:effectLst/>
              </a:rPr>
              <a:t>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39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185</TotalTime>
  <Words>294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Autumn</vt:lpstr>
      <vt:lpstr>Дневник олимпиады 3 «Г» класса МАОУ СОШ №40 г. Тюмени</vt:lpstr>
      <vt:lpstr>Подготовительный этап  (с 3 по 6 сентября 2018 года)  В первый учебный день 3 сентября мы узнали, что уже в пятницу 7 сентября стартуют XIX Школьные Олимпийские Игры, и наш класс представляет одну из малочисленных народностей Тюменской области – поляков.   Прежде чем приступить к соревнованиям, мы с интересом стали искать информацию : чем же знамениты поляки, кто их известные спортсмены, какие у них символы, атрибуты. Эти сведения нам пригодились для нашего представления на параде и выпуска информационного листка. </vt:lpstr>
      <vt:lpstr>День первый – 7 сентября 2018 года Открытие ежегодных XIX Школьных Олимпийских Игр   Утро – Домашняя подготовка участников: ранний подъем, зарядка, закаливающие процедуры, питательный завтрак чемпионов. 10 часов – Встреча класса с капитаном команды – классным руководителем Грицай Натальей Владимировной. Перекличка, последние приготовления. 11 часов – Построение команды «Поляки» для участия в церемонии открытия ШОИ-2018. Непосредственно сама церемония.   </vt:lpstr>
      <vt:lpstr>День первый – 7 сентября 2018 года Открытие ежегодных XIX Школьных Олимпийских Игр   после Парада – соревнования, которые сопровождались активной поддержкой болельщиков класса.   </vt:lpstr>
      <vt:lpstr>День первый – 7 сентября 2018 года Открытие ежегодных XIX Школьных Олимпийских Игр     </vt:lpstr>
      <vt:lpstr>День первый – 7 сентября 2018 года Открытие ежегодных XIX Школьных Олимпийских Игр     </vt:lpstr>
      <vt:lpstr>День первый – 7 сентября 2018 года Открытие ежегодных XIX Школьных Олимпийских Игр     </vt:lpstr>
      <vt:lpstr>Второй соревновательный день –  9 сентября 2018 года Танцевальный марафон    </vt:lpstr>
      <vt:lpstr>Второй соревновательный день –  9 сентября 2018 года Танцевальный марафон 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олимпиады 3 «Г» класса МАОУ СОШ №40 г. Тюмени</dc:title>
  <dc:creator>ROMAN</dc:creator>
  <cp:lastModifiedBy>ROMAN</cp:lastModifiedBy>
  <cp:revision>26</cp:revision>
  <dcterms:created xsi:type="dcterms:W3CDTF">2018-09-09T21:24:24Z</dcterms:created>
  <dcterms:modified xsi:type="dcterms:W3CDTF">2018-09-10T00:29:42Z</dcterms:modified>
</cp:coreProperties>
</file>